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02e453c110a54095" /><Relationship Type="http://schemas.openxmlformats.org/officeDocument/2006/relationships/extended-properties" Target="/docProps/app.xml" Id="R4350847e98e14b19" /><Relationship Type="http://schemas.openxmlformats.org/officeDocument/2006/relationships/officeDocument" Target="/ppt/presentation.xml" Id="R12fc89a9003d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ccba17a8842e3"/>
  </p:sldMasterIdLst>
  <p:notesMasterIdLst>
    <p:notesMasterId xmlns:r="http://schemas.openxmlformats.org/officeDocument/2006/relationships" r:id="R9067724ba51745d1"/>
  </p:notesMasterIdLst>
  <p:sldIdLst>
    <p:sldId xmlns:r="http://schemas.openxmlformats.org/officeDocument/2006/relationships" id="256" r:id="R2c023a89d4be4e57"/>
    <p:sldId xmlns:r="http://schemas.openxmlformats.org/officeDocument/2006/relationships" id="257" r:id="R45d683c1578046c0"/>
    <p:sldId xmlns:r="http://schemas.openxmlformats.org/officeDocument/2006/relationships" id="258" r:id="R69ec0d74510a4e23"/>
    <p:sldId xmlns:r="http://schemas.openxmlformats.org/officeDocument/2006/relationships" id="259" r:id="R557ea610c8ab4105"/>
    <p:sldId xmlns:r="http://schemas.openxmlformats.org/officeDocument/2006/relationships" id="260" r:id="R8ba607907e744215"/>
    <p:sldId xmlns:r="http://schemas.openxmlformats.org/officeDocument/2006/relationships" id="261" r:id="R9c2f7bd0086b45e1"/>
    <p:sldId xmlns:r="http://schemas.openxmlformats.org/officeDocument/2006/relationships" id="262" r:id="Re5e252e1fcbe4e2f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91e9e0ef5a814452" /><Relationship Type="http://schemas.openxmlformats.org/officeDocument/2006/relationships/slideMaster" Target="/ppt/slideMasters/slideMaster1.xml" Id="R321ccba17a8842e3" /><Relationship Type="http://schemas.openxmlformats.org/officeDocument/2006/relationships/notesMaster" Target="/ppt/notesMasters/notesMaster1.xml" Id="R9067724ba51745d1" /><Relationship Type="http://schemas.openxmlformats.org/officeDocument/2006/relationships/presProps" Target="/ppt/presProps.xml" Id="R8aa1747c261d464b" /><Relationship Type="http://schemas.openxmlformats.org/officeDocument/2006/relationships/tableStyles" Target="/ppt/tableStyles.xml" Id="Rb681b9ec31424d2f" /><Relationship Type="http://schemas.openxmlformats.org/officeDocument/2006/relationships/slide" Target="/ppt/slides/slide1.xml" Id="R2c023a89d4be4e57" /><Relationship Type="http://schemas.openxmlformats.org/officeDocument/2006/relationships/slide" Target="/ppt/slides/slide2.xml" Id="R45d683c1578046c0" /><Relationship Type="http://schemas.openxmlformats.org/officeDocument/2006/relationships/slide" Target="/ppt/slides/slide3.xml" Id="R69ec0d74510a4e23" /><Relationship Type="http://schemas.openxmlformats.org/officeDocument/2006/relationships/slide" Target="/ppt/slides/slide4.xml" Id="R557ea610c8ab4105" /><Relationship Type="http://schemas.openxmlformats.org/officeDocument/2006/relationships/slide" Target="/ppt/slides/slide5.xml" Id="R8ba607907e744215" /><Relationship Type="http://schemas.openxmlformats.org/officeDocument/2006/relationships/slide" Target="/ppt/slides/slide6.xml" Id="R9c2f7bd0086b45e1" /><Relationship Type="http://schemas.openxmlformats.org/officeDocument/2006/relationships/slide" Target="/ppt/slides/slide7.xml" Id="Re5e252e1fcbe4e2f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1fdb6644dbd2442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521ae61e15e5441d" /><Relationship Type="http://schemas.openxmlformats.org/officeDocument/2006/relationships/notesMaster" Target="/ppt/notesMasters/notesMaster1.xml" Id="R6e6fabd7e7e34750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e5ae3b76ff14bb9" /><Relationship Type="http://schemas.openxmlformats.org/officeDocument/2006/relationships/notesMaster" Target="/ppt/notesMasters/notesMaster1.xml" Id="R8941debab44c4ec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42e4a668a56b4200" /><Relationship Type="http://schemas.openxmlformats.org/officeDocument/2006/relationships/notesMaster" Target="/ppt/notesMasters/notesMaster1.xml" Id="Rab3dc8e0f3a9433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7ba81571f1034b1d" /><Relationship Type="http://schemas.openxmlformats.org/officeDocument/2006/relationships/notesMaster" Target="/ppt/notesMasters/notesMaster1.xml" Id="Redda684a13754934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6e910d2b7fa4f9c" /><Relationship Type="http://schemas.openxmlformats.org/officeDocument/2006/relationships/notesMaster" Target="/ppt/notesMasters/notesMaster1.xml" Id="R3463c5acbeda4de6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df14e5acb3a41bb" /><Relationship Type="http://schemas.openxmlformats.org/officeDocument/2006/relationships/notesMaster" Target="/ppt/notesMasters/notesMaster1.xml" Id="Rea1e50da1cd64476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fc976398090463f" /><Relationship Type="http://schemas.openxmlformats.org/officeDocument/2006/relationships/notesMaster" Target="/ppt/notesMasters/notesMaster1.xml" Id="R2c5d03e86b88452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524197b8cd498f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476ada80f6144fcd" /><Relationship Type="http://schemas.openxmlformats.org/officeDocument/2006/relationships/slideLayout" Target="/ppt/slideLayouts/slideLayout1.xml" Id="R50ea902ac566430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ea902ac566430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15e66a48a43ed" /><Relationship Type="http://schemas.openxmlformats.org/officeDocument/2006/relationships/image" Target="/ppt/media/image.png" Id="R221bbe8b3d834f2b" /><Relationship Type="http://schemas.openxmlformats.org/officeDocument/2006/relationships/notesSlide" Target="/ppt/notesSlides/notesSlide1.xml" Id="R04df10f1be3e4d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bbb1c1fb04cab" /><Relationship Type="http://schemas.openxmlformats.org/officeDocument/2006/relationships/notesSlide" Target="/ppt/notesSlides/notesSlide2.xml" Id="R217946a6d01a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c624489de41ae" /><Relationship Type="http://schemas.openxmlformats.org/officeDocument/2006/relationships/notesSlide" Target="/ppt/notesSlides/notesSlide3.xml" Id="Recd0a71f4ea3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cf2926204a9a" /><Relationship Type="http://schemas.openxmlformats.org/officeDocument/2006/relationships/notesSlide" Target="/ppt/notesSlides/notesSlide4.xml" Id="Rcd2ac0f3741845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ff93919954b7d" /><Relationship Type="http://schemas.openxmlformats.org/officeDocument/2006/relationships/notesSlide" Target="/ppt/notesSlides/notesSlide5.xml" Id="Reb8e36cc4cfe48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6fe464be54c8b" /><Relationship Type="http://schemas.openxmlformats.org/officeDocument/2006/relationships/notesSlide" Target="/ppt/notesSlides/notesSlide6.xml" Id="R3f0780167a5a4e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d92027f344756" /><Relationship Type="http://schemas.openxmlformats.org/officeDocument/2006/relationships/notesSlide" Target="/ppt/notesSlides/notesSlide7.xml" Id="Rbc0e2110c8de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7B65F9-57D9-4879-B5D9-465386B28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FF7B202-CF18-44B6-B85B-8F8FC8E84A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55B0CD3-36F1-4645-954D-EF1005CBA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1C03878-701F-4C1A-A201-6E47E3FA1A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TOOL SNAPSHOT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1D8FD2B-DC75-4D72-BDF3-DB1C63D64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47750"/>
            <a:ext cx="6858000" cy="1428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Video Focus Speed связывает просмотр видео с рабочим приложением для статей.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30396F9-17AF-406F-A57C-FF5AE2F28C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609850"/>
            <a:ext cx="581025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Chrome-first расширение: скорость, кино-режим, сохраненные ссылки и отправка YouTube-ролика в YouTube Article.</a:t>
            </a:r>
          </a:p>
        </p:txBody>
      </p:sp>
      <p:pic>
        <p:nvPicPr>
          <p:cNvPr id="24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21bbe8b3d834f2b"/>
          <a:stretch xmlns:a="http://schemas.openxmlformats.org/drawingml/2006/main"/>
        </p:blipFill>
        <p:spPr>
          <a:xfrm xmlns:a="http://schemas.openxmlformats.org/drawingml/2006/main">
            <a:off x="8096250" y="1257300"/>
            <a:ext cx="1809750" cy="1809750"/>
          </a:xfrm>
          <a:prstGeom xmlns:a="http://schemas.openxmlformats.org/drawingml/2006/main" prst="rect">
            <a:avLst/>
          </a:prstGeom>
        </p:spPr>
      </p:pic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86C2CA9-4CE0-4580-A50B-693A7897B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3905250"/>
            <a:ext cx="1314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B9AE1AF-2763-4CC2-888C-D47051F8C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3990975"/>
            <a:ext cx="1047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скорость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C24C65E-BAF4-4780-AA33-7FB8347B6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66950" y="3905250"/>
            <a:ext cx="1485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D41344A-1578-4ABB-B622-B23D5E416E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00300" y="3990975"/>
            <a:ext cx="1219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кинотеатр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E4278A6-4555-40A8-A5E7-54D9E0373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3905250"/>
            <a:ext cx="16002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08B1173-6192-4963-A5B0-1AE2EBE29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76700" y="3990975"/>
            <a:ext cx="1333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библиотека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71CF4863-18DA-414F-9B65-B2FF9C277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905250"/>
            <a:ext cx="12954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2A3D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30DAEA0-CCFF-4856-8DCC-2A37A7270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67400" y="3990975"/>
            <a:ext cx="10287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статья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925B84F-F744-4134-BA83-6337503F16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562350"/>
            <a:ext cx="2428875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F8FAFC"/>
                </a:solidFill>
                <a:latin typeface="Aptos"/>
                <a:ea typeface="Aptos"/>
                <a:cs typeface="Aptos"/>
              </a:rPr>
              <a:t>MVP остается локальным, но теперь передает ссылку в отдельное приложение deFusum.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EDAC211-6433-4FD5-B36E-0382EADCDA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01</a:t>
            </a:r>
          </a:p>
        </p:txBody>
      </p:sp>
    </p:spTree>
    <p:extLst>
      <p:ext uri="{BB962C8B-B14F-4D97-AF65-F5344CB8AC3E}">
        <p14:creationId xmlns:p14="http://schemas.microsoft.com/office/powerpoint/2010/main" val="1864454790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05297BB-AB5F-4244-BE14-B6F26B4C6F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FCCCEF3-BC8B-4C64-8D6A-874B28CD0F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F80B151-C2B7-4912-BD24-6EA75B610C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6C19F5-A7CA-43A0-BA66-91EC3AF098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INLINE CONTROL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16272A1-DEA9-453C-9E6C-2CA54B2331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Полезные кнопки остаются рядом с видео, а не прячутся в popup.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B910B0EC-DAD4-4F93-89AE-BC0C563EB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4953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Popup Chrome закрывается при клике по странице. Поэтому базовое управление вынесено в маленькую плавающую панель.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D7CC7C3-C879-40A6-9D20-B4374C5BF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933450"/>
            <a:ext cx="3676650" cy="409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D1118"/>
          </a:solidFill>
          <a:ln xmlns:a="http://schemas.openxmlformats.org/drawingml/2006/main" w="9525">
            <a:solidFill>
              <a:srgbClr val="D7DDE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E21CCA7-7264-4A51-8EC9-757A93993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1428750"/>
            <a:ext cx="300990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73142"/>
          </a:solidFill>
          <a:ln xmlns:a="http://schemas.openxmlformats.org/drawingml/2006/main" w="9525">
            <a:solidFill>
              <a:srgbClr val="47536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F5D3AB7B-2F83-4AD4-B1FF-9F3FCD704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67550" y="3124200"/>
            <a:ext cx="3009900" cy="1047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1B2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B68B4E7-C4E7-470D-94AE-722D8BC36B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3476625"/>
            <a:ext cx="21145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51923"/>
          </a:solidFill>
          <a:ln xmlns:a="http://schemas.openxmlformats.org/drawingml/2006/main" w="9525">
            <a:solidFill>
              <a:srgbClr val="667085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13DEE5B-CD8E-44E9-875E-029854643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0" y="3590925"/>
            <a:ext cx="12573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-   2.75x   +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D0F1B32-D624-40BA-908B-C2DB0AF57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533775"/>
            <a:ext cx="4572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415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4A2C62EE-6FF1-4FA6-B6FE-1D4C6471B6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6825" y="3609975"/>
            <a:ext cx="32385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Кино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D644CA6-5211-4A1B-9A07-9B9F568188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5219700"/>
            <a:ext cx="2857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прикрепляется к активному video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4D71153-7031-4EFE-AB23-0AF228BB97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34200" y="5486400"/>
            <a:ext cx="3143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AAB3C2"/>
                </a:solidFill>
                <a:latin typeface="Aptos"/>
                <a:ea typeface="Aptos"/>
                <a:cs typeface="Aptos"/>
              </a:rPr>
              <a:t>не исчезает при клике по странице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BE1954E-77E6-4AC0-909E-02DE5957E1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02</a:t>
            </a:r>
          </a:p>
        </p:txBody>
      </p:sp>
    </p:spTree>
    <p:extLst>
      <p:ext uri="{BB962C8B-B14F-4D97-AF65-F5344CB8AC3E}">
        <p14:creationId xmlns:p14="http://schemas.microsoft.com/office/powerpoint/2010/main" val="1837944210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4195339-9D1F-44CE-B8DF-9980C7FEF9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5E7C9B2-8CED-4758-AF01-4123EDAA5C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3D6A6D5-1DF0-4E57-9EFE-E8B4E6CF6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EA35CF2-3C04-4645-BED9-15A8A4119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THEATER MODE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5C56F78-8B9A-4568-AB16-461BACD166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477000" cy="1162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Кино-режим затемняет вокруг видео, не ломая сложную верстку страницы.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432A8D4-7C83-4DE9-AC86-2FC2900BE8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334000" cy="685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Вместо поднятия больших контейнеров YouTube расширение строит четыре затемняющие панели по геометрии самого video.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915C02-F3CD-4312-9FAA-49D82A88DE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990600"/>
            <a:ext cx="3790950" cy="3790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5070A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2B2C1F-C23D-4A7A-9259-93A58EFDE6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990600"/>
            <a:ext cx="379095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36297633-25B0-4FDE-A9CC-D7E99F1D02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3943350"/>
            <a:ext cx="379095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AAF0BC-8A0D-421C-8AD7-6B730E5275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43700" y="1695450"/>
            <a:ext cx="609600" cy="2247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BB858E6-6EAC-4516-8D36-C273A5B87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86950" y="1695450"/>
            <a:ext cx="647700" cy="2247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8000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55D3069-842D-48CD-9DD4-41A8713A37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53300" y="1695450"/>
            <a:ext cx="2533650" cy="2247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D6C83"/>
          </a:solidFill>
          <a:ln xmlns:a="http://schemas.openxmlformats.org/drawingml/2006/main" w="19050">
            <a:solidFill>
              <a:srgbClr val="9CA3AF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CA5BAC70-7503-4573-8872-0396799C74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2686050"/>
            <a:ext cx="762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80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video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6D0DA33-79DE-47D8-A958-6E445B0EB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51054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top / right / bottom / left overlay panels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9B19DED-E1B8-4207-9BD1-1919727DEE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5372100"/>
            <a:ext cx="3429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AAB3C2"/>
                </a:solidFill>
                <a:latin typeface="Aptos"/>
                <a:ea typeface="Aptos"/>
                <a:cs typeface="Aptos"/>
              </a:rPr>
              <a:t>центр остается прозрачным для плеера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2BCDF01-9DC1-4ECD-8876-B208C27F2F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03</a:t>
            </a:r>
          </a:p>
        </p:txBody>
      </p:sp>
    </p:spTree>
    <p:extLst>
      <p:ext uri="{BB962C8B-B14F-4D97-AF65-F5344CB8AC3E}">
        <p14:creationId xmlns:p14="http://schemas.microsoft.com/office/powerpoint/2010/main" val="951814259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7324508-3449-445D-8711-57B5FC3323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E0C9BB1-79AC-4BCD-B83F-DFA8EEC06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3F4F81A-1BA1-4F64-8E75-23CA4BE476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ECB8580-94FF-4861-BBBB-6AC863BECA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SAVED LINKS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277F359-CA53-44E1-ACC8-99BAB1376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56197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Сохраненная ссылка теперь может сразу стать заготовкой статьи.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C3BB9EB-A992-4D49-89E3-34EA7AFE3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495550"/>
            <a:ext cx="51435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У каждой строки три действия: открыть ролик, отправить ссылку в YouTube Article и удалить ее из библиотеки.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56C4DD6-010D-48C6-8D0C-AD92A5FFB6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876300"/>
            <a:ext cx="3429000" cy="4171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9525">
            <a:solidFill>
              <a:srgbClr val="D7DDE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2687923-6564-4BC5-BA68-045241A564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1104900"/>
            <a:ext cx="1905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26B7D"/>
                </a:solidFill>
                <a:latin typeface="Aptos"/>
                <a:ea typeface="Aptos"/>
                <a:cs typeface="Aptos"/>
              </a:rPr>
              <a:t>БИБЛИОТЕКА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1831E93-B245-4EE5-8890-F273C19C1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140970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3971237-D705-469B-984A-BBF010929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1504950"/>
            <a:ext cx="17716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Что делать, если резко упали просмотры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A641A88-A536-4A6F-92A9-24D6A86879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181927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youtube.com / 2:12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E35C325-3A27-493A-9A07-7EF4AED5C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15811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86FF97C-6550-4F7E-9AED-5150D5810F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16192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9319040-C9C4-460A-9ACF-265E0F8A0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44025" y="15811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9AA32D6A-917F-495E-8554-5CF80C1D94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0225" y="16192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✎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72E0C85-3317-480F-A837-EEA8A2ECCC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7400" y="15811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5FD88CD-7271-42CF-A56B-7388BBB7D0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16192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78D5E9B-5FF6-4942-9DE4-8B96541601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19075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A173EC2-7BD4-4560-B976-569B56CE47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2286000"/>
            <a:ext cx="17716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Instrumental House Music Live Groove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3D7C777-B7B6-43D2-B778-E77B0D22A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260032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youtube.com / 4:38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6BEB9E8-677A-4FBE-84DA-CC67363E4E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3622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09F934B-4B83-4B1D-909F-9A9711A5AA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4003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85C6720-9F31-43AE-B989-30E149FE1D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44025" y="23622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ADBAFB2-27DD-4609-AB8C-11B7B95FA0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0225" y="24003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✎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01B39A4-7927-4A77-8158-09DDE5192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7400" y="23622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8380835-94C1-46FE-8EA4-ADB84AE011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4003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4DA4316-051B-42A2-8756-A2AF7D24F1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297180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04CCC75-381E-41EA-BCFC-9B147FD451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067050"/>
            <a:ext cx="17716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Как быстро проверить идею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55970A8-086C-440F-B031-D8D2AF977A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38137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example.test / 0:58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9FFF6A48-FA6A-49E0-A5F0-8F5B54547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1432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D509E4D-7193-455E-922C-244D541542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31813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0536FA2-1274-42B8-852D-5569E37BB4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44025" y="31432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FE5B41E-0D85-4ADA-93B9-3223FE2B21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0225" y="31813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✎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D52CE26-3E29-417B-8908-225AD03F4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7400" y="314325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771BD7C-0663-455F-8DE6-256A4813F5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318135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D0559D50-672A-4FA0-B873-D6BC43BA05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53250" y="3752850"/>
            <a:ext cx="30480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DCE0E8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D384F6F-4191-4C10-9CA7-D61BEC2E42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3848100"/>
            <a:ext cx="17716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Нужный фрагмент лекции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DF6FDA0-ECA5-4DD1-9F92-4FEB313E4E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86600" y="4162425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26B7D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26B7D"/>
                </a:solidFill>
                <a:latin typeface="Aptos"/>
                <a:ea typeface="Aptos"/>
                <a:cs typeface="Aptos"/>
              </a:rPr>
              <a:t>video.test / 12:04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5FEC0AFD-1766-4893-9594-322C44E5D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9243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20C9DB36-385B-4942-AFED-249CAD681F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39624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↗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FE80BCE9-1D29-476D-BF84-B8DBBA61E4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44025" y="39243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34075699-0DCB-4376-8114-3E4131BC5E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0225" y="39624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0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90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✎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AD781000-4D8B-4F02-837B-4B3EEDDB67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7400" y="3924300"/>
            <a:ext cx="2667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FFF"/>
          </a:solidFill>
          <a:ln xmlns:a="http://schemas.openxmlformats.org/drawingml/2006/main" w="9525">
            <a:solidFill>
              <a:srgbClr val="C9CED8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D4F5713E-FD20-46D2-821D-48702072CD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3962400"/>
            <a:ext cx="1143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050" b="0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15171C"/>
                </a:solidFill>
                <a:latin typeface="Aptos"/>
                <a:ea typeface="Aptos"/>
                <a:cs typeface="Aptos"/>
              </a:rPr>
              <a:t>×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554BA197-CC78-4427-B92F-57F18313A0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81850" y="4762500"/>
            <a:ext cx="2476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↗ открыть / ✎ статья / × удалить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97648781-2A68-4EB8-8B4A-B20C69021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04</a:t>
            </a:r>
          </a:p>
        </p:txBody>
      </p:sp>
    </p:spTree>
    <p:extLst>
      <p:ext uri="{BB962C8B-B14F-4D97-AF65-F5344CB8AC3E}">
        <p14:creationId xmlns:p14="http://schemas.microsoft.com/office/powerpoint/2010/main" val="1756028538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8F71327-73B9-4448-B8D2-56B694B6C0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5521E19-7090-4404-88A3-3505E7D9FB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B179C2C-AD7B-4DBE-AF4E-CD79A24C2D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4CF89B9-2919-4748-B82D-E5F4981FF7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UNIVERSAL TARGETING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3B32ADF-C62F-4EE1-8E60-260FDCFC6A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085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Расширение выбирает то видео, которое сейчас действительно важно.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91131A7-1AFF-4791-B2E0-C204D0355B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334000" cy="70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Если видео уже играет, оно получает приоритет. Если нет - расширение берет самый большой видимый video в viewport.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CEA55D2-E6D5-418A-B312-F509CBEEFE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E04A70A-40CF-4C19-BA24-9085518F9F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страница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A6B4BE1-7F84-41DC-9CC0-AB00965748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много HTML5 video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FBA3BB1B-B6C4-42A1-9063-C4574AEC1D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4476750"/>
            <a:ext cx="457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F81B103-F9F0-4489-80C8-241AEA0FC2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24225" y="44291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6ACF39D-9CCD-45FD-9315-5AE5C93518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B554427-76BE-48D3-BD74-B1809812FE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фильтр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BAF1B8B-2DB9-4D37-977B-00D9C7664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видимые элементы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D067D5B-5AAC-4413-BCC6-0F55301E1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10200" y="4476750"/>
            <a:ext cx="457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A8FEDCD-2B9B-4E4B-B119-A75D72DEE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800725" y="44291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9BC1E4A3-C58C-4B67-94F6-41E18590D3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007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50D3209-9580-46C3-A511-1F2E13589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приоритет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832DA5D-4224-4200-B311-38425495F0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проигрываемое видео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6350456-16FC-4044-9E2F-70296327D1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86700" y="4476750"/>
            <a:ext cx="4572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E64F53EA-135D-4063-B42A-30D780CC14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77225" y="442912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7BEA837-3ACC-4AFB-971C-9BB8164682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4038600"/>
            <a:ext cx="180975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C2535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C93E92D-7374-4E38-8182-35933F4362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4229100"/>
            <a:ext cx="14287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fallback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6BA8A018-388D-4566-9D02-0B52E9318E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48700" y="4552950"/>
            <a:ext cx="14287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самое крупное видимое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0E6F7F8-7C5D-45B0-AC73-EBA71A1D9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33700" y="5219700"/>
            <a:ext cx="6477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подходит для поисковой выдачи, лент и страниц с несколькими плеерами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32CF214-CFDD-4A23-ADF8-CC17E846EB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29050" y="5505450"/>
            <a:ext cx="4762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AAB3C2"/>
                </a:solidFill>
                <a:latin typeface="Aptos"/>
                <a:ea typeface="Aptos"/>
                <a:cs typeface="Aptos"/>
              </a:rPr>
              <a:t>на YouTube также закрывает паузу продолжения просмотра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472C179D-485B-48C1-B9D1-4EAAD6659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05</a:t>
            </a:r>
          </a:p>
        </p:txBody>
      </p:sp>
    </p:spTree>
    <p:extLst>
      <p:ext uri="{BB962C8B-B14F-4D97-AF65-F5344CB8AC3E}">
        <p14:creationId xmlns:p14="http://schemas.microsoft.com/office/powerpoint/2010/main" val="456181142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2B0B7B0-39DB-4007-A310-F050FBAF1A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0FE78C6-3FBD-4FD0-B5BA-E37B10748A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E697055-267D-4957-AF4F-59DF5653C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FCA90F4-FFCB-4884-B438-0BAA06A5CB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ARTICLE APP HANDOFF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D8F0940-BA8A-4AA0-851A-DDAFAF4C6C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38175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Кнопка статьи передает сохраненный YouTube-ролик в приложение deFusum.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02B6229-D101-44CC-8A67-990C8DDF18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495550"/>
            <a:ext cx="57150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Popup открывает youtube-article.defusum.site/?url=... Если вкладка приложения уже есть, она переиспользуется и получает новую ссылку.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6B553AF-FF64-4739-8ADB-BFCC113853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116205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6F8FB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EE63914-C745-4AEC-A512-D81EA336BD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135255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15171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5171C"/>
                </a:solidFill>
                <a:latin typeface="Aptos"/>
                <a:ea typeface="Aptos"/>
                <a:cs typeface="Aptos"/>
              </a:rPr>
              <a:t>Библиотека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03885EC-D960-46A9-84E7-880ADFDCE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238125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D9830D7-1A37-4E2E-9FEC-89928B4AE1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96350" y="257175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11C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6111C"/>
                </a:solidFill>
                <a:latin typeface="Aptos"/>
                <a:ea typeface="Aptos"/>
                <a:cs typeface="Aptos"/>
              </a:rPr>
              <a:t>✎ Создать статью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907853D-461C-4C4B-B6C1-9FCD21E2BD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360045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C572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AD1C0A8-6375-454B-B89B-B951BF3A3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96100" y="379095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41A05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241A05"/>
                </a:solidFill>
                <a:latin typeface="Aptos"/>
                <a:ea typeface="Aptos"/>
                <a:cs typeface="Aptos"/>
              </a:rPr>
              <a:t>YouTube Article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E785D40-CDFD-4D0F-97EC-A9272F0A20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58250" y="4819650"/>
            <a:ext cx="1619250" cy="590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ED7A5"/>
          </a:solidFill>
          <a:ln xmlns:a="http://schemas.openxmlformats.org/drawingml/2006/main" w="9525">
            <a:solidFill>
              <a:srgbClr val="202938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6EA714A-03D1-459D-A5FB-4DE5DA96F7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91600" y="5010150"/>
            <a:ext cx="13525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70D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06170D"/>
                </a:solidFill>
                <a:latin typeface="Aptos"/>
                <a:ea typeface="Aptos"/>
                <a:cs typeface="Aptos"/>
              </a:rPr>
              <a:t>транскрипт / статья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08CE881-F6EB-41D5-B4FF-9A21450BF5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1447800"/>
            <a:ext cx="990600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6A4C3E-3C55-4E1E-B7D3-A7D4BF4BE2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96325" y="231457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E7C38D3-311F-4BF2-8AB8-2D48822C67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2952750"/>
            <a:ext cx="1221876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2C57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88E7370-34AA-4B6B-805A-C82BA5BB0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48575" y="353377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2C57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40312DB-199B-495F-9FDF-CFDD1C160D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886200"/>
            <a:ext cx="1030991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ED7A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905C600-6D93-46AF-9B00-DFD7B5A452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91575" y="4752975"/>
            <a:ext cx="133350" cy="13335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7ED7A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4FDBDF-67AF-483A-AEE9-F65BF7BED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06</a:t>
            </a:r>
          </a:p>
        </p:txBody>
      </p:sp>
    </p:spTree>
    <p:extLst>
      <p:ext uri="{BB962C8B-B14F-4D97-AF65-F5344CB8AC3E}">
        <p14:creationId xmlns:p14="http://schemas.microsoft.com/office/powerpoint/2010/main" val="739129790"/>
      </p:ext>
    </p:extLst>
  </p:cSld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26CF3B7D-3A38-4096-844D-6BE52EE2C2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0131A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8478B00-A0C5-448C-BC9A-D63416FD7B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2900" y="342900"/>
            <a:ext cx="11506200" cy="6172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D28"/>
          </a:solidFill>
          <a:ln xmlns:a="http://schemas.openxmlformats.org/drawingml/2006/main" w="9525">
            <a:solidFill>
              <a:srgbClr val="2B3344"/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CC905D5-656B-4BA4-824D-F538579E3A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752475"/>
            <a:ext cx="2095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6ECDB19-122F-4E1B-974E-1DEEC7ED71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" y="685800"/>
            <a:ext cx="2476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65C7F7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65C7F7"/>
                </a:solidFill>
                <a:latin typeface="Aptos"/>
                <a:ea typeface="Aptos"/>
                <a:cs typeface="Aptos"/>
              </a:rPr>
              <a:t>CURRENT PACKAGE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6375AB0-6ED5-4845-A035-C3B63BDFD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" y="1028700"/>
            <a:ext cx="6191250" cy="1085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defRPr>
            </a:pPr>
            <a:r>
              <a:rPr sz="3150" b="1">
                <a:solidFill>
                  <a:srgbClr val="F8FAFC"/>
                </a:solidFill>
                <a:latin typeface="Aptos Display"/>
                <a:ea typeface="Aptos Display"/>
                <a:cs typeface="Aptos Display"/>
              </a:rPr>
              <a:t>MVP стал связкой: смотреть, сохранить и отправить в статью.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4CB0262-507F-4CE3-AAFC-674D871BC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" y="2381250"/>
            <a:ext cx="58102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1350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Сайт и буклет показывают новый сценарий. Публичное скачивание расширения все еще не включаем.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4DEAC11-4693-44C1-82DD-04BFC3559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BA3E29F-5F71-4163-9134-991A504706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3850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4511F0F-0262-4256-85F1-C75ABBAC9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858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смотреть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C5DEA4D-4F38-41B0-A804-32CA5D281C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25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скорость и кино-режим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E842C25-11C2-48EA-B469-FA1700A79A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B6D2AA7-9F3F-48C3-A6AC-FD8A3504A2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3850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984AE01-AC97-409A-911C-FCF08D215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1813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сохранить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65E2056-3652-4F0C-8D03-9428E9E079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0480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URL, заголовок и момент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A4BE1C3-4D39-4B9F-B4B9-E967432F57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65C7F7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FC6B3B8B-4868-49D7-8A9F-5DCC174EE6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E3850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2E15078-FB1D-4D5A-B90D-5878B66C7D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2768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передать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01560C1-5634-43D3-984B-060A5E192D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ссылка уходит в YouTube Article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F49CF383-BE3E-403D-96DB-6D4691BFB2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465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A2201D6-9882-4AAE-8DD6-C01D2362DA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2B3C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DE9061-B4B0-4ADD-A03F-6A4D571711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723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вернуться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6297B3C-FE76-48D5-8596-EF577868D3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открытие ролика из библиотеки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6A50FEA-530A-447C-BD3F-96CABD2B26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114800"/>
            <a:ext cx="16954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A465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E3DAF1F-A783-48CD-A27C-BAABB0071D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3505200"/>
            <a:ext cx="169545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22B3C"/>
          </a:solidFill>
          <a:ln xmlns:a="http://schemas.openxmlformats.org/drawingml/2006/main" w="9525">
            <a:solidFill>
              <a:srgbClr val="3A465D"/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77E6375-E6E1-4178-A9E2-58BD026AD5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67850" y="3590925"/>
            <a:ext cx="14287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F8FAFC"/>
                </a:solidFill>
                <a:latin typeface="Aptos"/>
                <a:ea typeface="Aptos"/>
                <a:cs typeface="Aptos"/>
              </a:defRPr>
            </a:pPr>
            <a:r>
              <a:rPr sz="975" b="1">
                <a:solidFill>
                  <a:srgbClr val="F8FAFC"/>
                </a:solidFill>
                <a:latin typeface="Aptos"/>
                <a:ea typeface="Aptos"/>
                <a:cs typeface="Aptos"/>
              </a:rPr>
              <a:t>показать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FB1EA1E-CF22-4E68-A473-C9DC2C2144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324350"/>
            <a:ext cx="16954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975" b="0">
                <a:solidFill>
                  <a:srgbClr val="AAB3C2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AAB3C2"/>
                </a:solidFill>
                <a:latin typeface="Aptos"/>
                <a:ea typeface="Aptos"/>
                <a:cs typeface="Aptos"/>
              </a:rPr>
              <a:t>страница и буклет на сайте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DB296587-DE7D-454A-A2B2-E8A550F8D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" y="636270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7F8A9D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7F8A9D"/>
                </a:solidFill>
                <a:latin typeface="Aptos"/>
                <a:ea typeface="Aptos"/>
                <a:cs typeface="Aptos"/>
              </a:rPr>
              <a:t>Video Focus Speed MVP / 07</a:t>
            </a:r>
          </a:p>
        </p:txBody>
      </p:sp>
    </p:spTree>
    <p:extLst>
      <p:ext uri="{BB962C8B-B14F-4D97-AF65-F5344CB8AC3E}">
        <p14:creationId xmlns:p14="http://schemas.microsoft.com/office/powerpoint/2010/main" val="14767677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2026-07-02T09:04:05.1500000Z</dcterms:created>
  <dcterms:modified xsi:type="dcterms:W3CDTF">2026-07-02T09:04:05.1510000Z</dcterms:modified>
</coreProperties>
</file>